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5F5F5"/>
    <a:srgbClr val="F9F9F9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 Perakis" userId="64c60aa4-ef41-4a7c-bacc-5bb1b4146ad4" providerId="ADAL" clId="{B4980B59-8DC9-47CD-8999-68A2EE5EFF6F}"/>
    <pc:docChg chg="modMainMaster">
      <pc:chgData name="Harris Perakis" userId="64c60aa4-ef41-4a7c-bacc-5bb1b4146ad4" providerId="ADAL" clId="{B4980B59-8DC9-47CD-8999-68A2EE5EFF6F}" dt="2019-05-02T13:48:27.041" v="6" actId="14100"/>
      <pc:docMkLst>
        <pc:docMk/>
      </pc:docMkLst>
      <pc:sldMasterChg chg="modSldLayout">
        <pc:chgData name="Harris Perakis" userId="64c60aa4-ef41-4a7c-bacc-5bb1b4146ad4" providerId="ADAL" clId="{B4980B59-8DC9-47CD-8999-68A2EE5EFF6F}" dt="2019-05-02T13:48:27.041" v="6" actId="14100"/>
        <pc:sldMasterMkLst>
          <pc:docMk/>
          <pc:sldMasterMk cId="3559262597" sldId="2147483648"/>
        </pc:sldMasterMkLst>
        <pc:sldLayoutChg chg="modSp">
          <pc:chgData name="Harris Perakis" userId="64c60aa4-ef41-4a7c-bacc-5bb1b4146ad4" providerId="ADAL" clId="{B4980B59-8DC9-47CD-8999-68A2EE5EFF6F}" dt="2019-05-02T13:48:27.041" v="6" actId="14100"/>
          <pc:sldLayoutMkLst>
            <pc:docMk/>
            <pc:sldMasterMk cId="3559262597" sldId="2147483648"/>
            <pc:sldLayoutMk cId="1516987802" sldId="2147483649"/>
          </pc:sldLayoutMkLst>
          <pc:picChg chg="mod">
            <ac:chgData name="Harris Perakis" userId="64c60aa4-ef41-4a7c-bacc-5bb1b4146ad4" providerId="ADAL" clId="{B4980B59-8DC9-47CD-8999-68A2EE5EFF6F}" dt="2019-05-02T13:48:27.041" v="6" actId="14100"/>
            <ac:picMkLst>
              <pc:docMk/>
              <pc:sldMasterMk cId="3559262597" sldId="2147483648"/>
              <pc:sldLayoutMk cId="1516987802" sldId="2147483649"/>
              <ac:picMk id="21" creationId="{7E38B767-C3FE-4AD4-B3EC-4217C343A18C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241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208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1D4E4-8F1C-41CF-89B0-401221781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5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3803B1-DB34-45E3-B461-9C8682FEBE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531" y="5972007"/>
            <a:ext cx="780618" cy="685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BEA14-346E-415A-BB26-AB8D608A42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682" y="5972006"/>
            <a:ext cx="1308888" cy="685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29C1B0-D7F7-4A05-A599-D765D9C371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clrChange>
              <a:clrFrom>
                <a:srgbClr val="FFF5FE"/>
              </a:clrFrom>
              <a:clrTo>
                <a:srgbClr val="FFF5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669" y="5972003"/>
            <a:ext cx="587463" cy="685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F01750-DC2E-4C6E-A7BB-28ED632866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49" y="5972003"/>
            <a:ext cx="688839" cy="6851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38B767-C3FE-4AD4-B3EC-4217C343A18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947" y="6038030"/>
            <a:ext cx="642566" cy="5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8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02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40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E64226-2D92-4B40-83F7-4BF3F89DFF4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F6F927-F109-46D9-87A2-A0ACC3BE9B28}" type="datetimeFigureOut">
              <a:rPr lang="el-GR" smtClean="0"/>
              <a:pPr/>
              <a:t>2/5/2019</a:t>
            </a:fld>
            <a:endParaRPr lang="el-G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13E52E-66B9-4736-8843-D1F3DE4DC09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0363E-5270-465C-BE48-A25258BA0408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724C04-7C86-4CAE-B9F0-139DAAA53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" y="6363912"/>
            <a:ext cx="12193057" cy="494088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3BC39625-FC20-4686-BB58-D069A77C21A5}"/>
              </a:ext>
            </a:extLst>
          </p:cNvPr>
          <p:cNvSpPr txBox="1"/>
          <p:nvPr userDrawn="1"/>
        </p:nvSpPr>
        <p:spPr>
          <a:xfrm>
            <a:off x="9617825" y="6413790"/>
            <a:ext cx="2479198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200" b="0" dirty="0">
                <a:solidFill>
                  <a:srgbClr val="FFFFFF"/>
                </a:solidFill>
                <a:latin typeface="+mn-lt"/>
                <a:cs typeface="Calibri"/>
              </a:rPr>
              <a:t>15 </a:t>
            </a:r>
            <a:r>
              <a:rPr lang="en-US" sz="1200" b="0" spc="-5" dirty="0">
                <a:solidFill>
                  <a:srgbClr val="FFFFFF"/>
                </a:solidFill>
                <a:latin typeface="+mn-lt"/>
                <a:cs typeface="Calibri"/>
              </a:rPr>
              <a:t>- 17</a:t>
            </a:r>
            <a:r>
              <a:rPr lang="en-US" sz="1200" b="0" spc="-25" dirty="0">
                <a:solidFill>
                  <a:srgbClr val="FFFFFF"/>
                </a:solidFill>
                <a:latin typeface="+mn-lt"/>
                <a:cs typeface="Calibri"/>
              </a:rPr>
              <a:t> </a:t>
            </a:r>
            <a:r>
              <a:rPr lang="en-US" sz="1200" b="0" spc="-20" dirty="0">
                <a:solidFill>
                  <a:srgbClr val="FFFFFF"/>
                </a:solidFill>
                <a:latin typeface="+mn-lt"/>
                <a:cs typeface="Calibri"/>
              </a:rPr>
              <a:t>May</a:t>
            </a:r>
            <a:r>
              <a:rPr lang="en-US" sz="1200" b="0" spc="5" dirty="0">
                <a:solidFill>
                  <a:srgbClr val="FFFFFF"/>
                </a:solidFill>
                <a:latin typeface="+mn-lt"/>
                <a:cs typeface="Calibri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+mn-lt"/>
                <a:cs typeface="Calibri"/>
              </a:rPr>
              <a:t>2019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200" b="0" spc="-5" dirty="0">
                <a:solidFill>
                  <a:srgbClr val="FFFFFF"/>
                </a:solidFill>
                <a:latin typeface="Calibri"/>
                <a:cs typeface="Calibri"/>
              </a:rPr>
              <a:t>Eugenides </a:t>
            </a:r>
            <a:r>
              <a:rPr sz="1200" b="0" spc="-10" dirty="0">
                <a:solidFill>
                  <a:srgbClr val="FFFFFF"/>
                </a:solidFill>
                <a:latin typeface="Calibri"/>
                <a:cs typeface="Calibri"/>
              </a:rPr>
              <a:t>Foundation, </a:t>
            </a:r>
            <a:r>
              <a:rPr sz="1200" b="0" spc="-15" dirty="0">
                <a:solidFill>
                  <a:srgbClr val="FFFFFF"/>
                </a:solidFill>
                <a:latin typeface="Calibri"/>
                <a:cs typeface="Calibri"/>
              </a:rPr>
              <a:t>Athens </a:t>
            </a:r>
            <a:r>
              <a:rPr sz="1200" b="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b="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0" spc="-10" dirty="0">
                <a:solidFill>
                  <a:srgbClr val="FFFFFF"/>
                </a:solidFill>
                <a:latin typeface="Calibri"/>
                <a:cs typeface="Calibri"/>
              </a:rPr>
              <a:t>Greece</a:t>
            </a:r>
            <a:endParaRPr sz="1200" b="0" dirty="0">
              <a:latin typeface="Calibri"/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6023E86-9199-435C-9485-D9FAE4FB10D4}"/>
              </a:ext>
            </a:extLst>
          </p:cNvPr>
          <p:cNvSpPr txBox="1"/>
          <p:nvPr userDrawn="1"/>
        </p:nvSpPr>
        <p:spPr>
          <a:xfrm>
            <a:off x="957241" y="6510667"/>
            <a:ext cx="51382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solidFill>
                  <a:srgbClr val="00AFEF"/>
                </a:solidFill>
                <a:latin typeface="Arial Black"/>
                <a:cs typeface="Arial Black"/>
              </a:rPr>
              <a:t>4</a:t>
            </a:r>
            <a:r>
              <a:rPr lang="en-US" sz="1200" spc="-15" baseline="30000" dirty="0">
                <a:solidFill>
                  <a:srgbClr val="00AFEF"/>
                </a:solidFill>
                <a:latin typeface="Arial Black"/>
                <a:cs typeface="Arial Black"/>
              </a:rPr>
              <a:t>th</a:t>
            </a:r>
            <a:r>
              <a:rPr lang="en-US" sz="1200" spc="-1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1200" spc="-15" dirty="0">
                <a:solidFill>
                  <a:srgbClr val="00AFEF"/>
                </a:solidFill>
                <a:latin typeface="Arial Black"/>
                <a:cs typeface="Arial Black"/>
              </a:rPr>
              <a:t>Joint </a:t>
            </a:r>
            <a:r>
              <a:rPr sz="1200" dirty="0">
                <a:solidFill>
                  <a:srgbClr val="00AFEF"/>
                </a:solidFill>
                <a:latin typeface="Arial Black"/>
                <a:cs typeface="Arial Black"/>
              </a:rPr>
              <a:t>International </a:t>
            </a:r>
            <a:r>
              <a:rPr sz="1200" spc="-5" dirty="0">
                <a:solidFill>
                  <a:srgbClr val="00AFEF"/>
                </a:solidFill>
                <a:latin typeface="Arial Black"/>
                <a:cs typeface="Arial Black"/>
              </a:rPr>
              <a:t>Symposium </a:t>
            </a:r>
            <a:r>
              <a:rPr sz="1200" dirty="0">
                <a:solidFill>
                  <a:srgbClr val="00AFEF"/>
                </a:solidFill>
                <a:latin typeface="Arial Black"/>
                <a:cs typeface="Arial Black"/>
              </a:rPr>
              <a:t>on Deformation</a:t>
            </a:r>
            <a:r>
              <a:rPr sz="1200" spc="1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00AFEF"/>
                </a:solidFill>
                <a:latin typeface="Arial Black"/>
                <a:cs typeface="Arial Black"/>
              </a:rPr>
              <a:t>Monitoring</a:t>
            </a:r>
            <a:endParaRPr sz="1200" b="0" dirty="0"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09EEBE-632B-408E-96D9-A4E7B26F5B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1" y="6371231"/>
            <a:ext cx="775762" cy="4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86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73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36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12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71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041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55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EEEEE"/>
            </a:gs>
            <a:gs pos="100000">
              <a:srgbClr val="F2F2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2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54050" y="2593975"/>
            <a:ext cx="10922000" cy="11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061719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 here the title of the submission</a:t>
            </a:r>
            <a:endParaRPr lang="en-US" sz="1503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2061719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/>
              <a:t>First Name Last Name</a:t>
            </a:r>
            <a:r>
              <a:rPr lang="en-US" baseline="30000" dirty="0"/>
              <a:t>1</a:t>
            </a:r>
            <a:r>
              <a:rPr lang="en-US" dirty="0"/>
              <a:t>, First Name Last Name</a:t>
            </a:r>
            <a:r>
              <a:rPr lang="en-US" baseline="30000" dirty="0"/>
              <a:t>2</a:t>
            </a:r>
            <a:r>
              <a:rPr lang="en-US" dirty="0"/>
              <a:t>, First Name Last Name</a:t>
            </a:r>
            <a:r>
              <a:rPr lang="en-US" baseline="30000" dirty="0"/>
              <a:t>3</a:t>
            </a:r>
          </a:p>
          <a:p>
            <a:pPr algn="ctr">
              <a:lnSpc>
                <a:spcPts val="1300"/>
              </a:lnSpc>
            </a:pPr>
            <a:r>
              <a:rPr lang="en-US" sz="1400" baseline="30000" dirty="0"/>
              <a:t>1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author affiliation,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author affiliation,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aseline="30000" dirty="0"/>
              <a:t>3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author affiliation </a:t>
            </a:r>
            <a:endParaRPr lang="el-G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DD0B-06FE-4208-9730-E5E82847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7B03-4EC2-4D1F-AD64-0BB7FCEDB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6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32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 PARA</dc:creator>
  <cp:lastModifiedBy>HPerakis</cp:lastModifiedBy>
  <cp:revision>11</cp:revision>
  <dcterms:created xsi:type="dcterms:W3CDTF">2019-04-20T10:43:04Z</dcterms:created>
  <dcterms:modified xsi:type="dcterms:W3CDTF">2019-05-02T13:48:33Z</dcterms:modified>
</cp:coreProperties>
</file>