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EEEEE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 Perakis" userId="64c60aa4-ef41-4a7c-bacc-5bb1b4146ad4" providerId="ADAL" clId="{AE659E16-DD8D-4C86-A088-AACD42B3FE57}"/>
    <pc:docChg chg="modMainMaster">
      <pc:chgData name="Harris Perakis" userId="64c60aa4-ef41-4a7c-bacc-5bb1b4146ad4" providerId="ADAL" clId="{AE659E16-DD8D-4C86-A088-AACD42B3FE57}" dt="2019-04-27T11:51:41.673" v="13" actId="14100"/>
      <pc:docMkLst>
        <pc:docMk/>
      </pc:docMkLst>
      <pc:sldMasterChg chg="modSldLayout">
        <pc:chgData name="Harris Perakis" userId="64c60aa4-ef41-4a7c-bacc-5bb1b4146ad4" providerId="ADAL" clId="{AE659E16-DD8D-4C86-A088-AACD42B3FE57}" dt="2019-04-27T11:51:41.673" v="13" actId="14100"/>
        <pc:sldMasterMkLst>
          <pc:docMk/>
          <pc:sldMasterMk cId="1957767838" sldId="2147483660"/>
        </pc:sldMasterMkLst>
        <pc:sldLayoutChg chg="modSp">
          <pc:chgData name="Harris Perakis" userId="64c60aa4-ef41-4a7c-bacc-5bb1b4146ad4" providerId="ADAL" clId="{AE659E16-DD8D-4C86-A088-AACD42B3FE57}" dt="2019-04-27T11:51:10.943" v="11" actId="14100"/>
          <pc:sldLayoutMkLst>
            <pc:docMk/>
            <pc:sldMasterMk cId="1957767838" sldId="2147483660"/>
            <pc:sldLayoutMk cId="228366621" sldId="2147483661"/>
          </pc:sldLayoutMkLst>
          <pc:picChg chg="mod modCrop">
            <ac:chgData name="Harris Perakis" userId="64c60aa4-ef41-4a7c-bacc-5bb1b4146ad4" providerId="ADAL" clId="{AE659E16-DD8D-4C86-A088-AACD42B3FE57}" dt="2019-04-27T11:50:19.477" v="9" actId="1076"/>
            <ac:picMkLst>
              <pc:docMk/>
              <pc:sldMasterMk cId="1957767838" sldId="2147483660"/>
              <pc:sldLayoutMk cId="228366621" sldId="2147483661"/>
              <ac:picMk id="7" creationId="{C33C5D20-5555-4651-950F-BB283C229797}"/>
            </ac:picMkLst>
          </pc:picChg>
          <pc:picChg chg="mod">
            <ac:chgData name="Harris Perakis" userId="64c60aa4-ef41-4a7c-bacc-5bb1b4146ad4" providerId="ADAL" clId="{AE659E16-DD8D-4C86-A088-AACD42B3FE57}" dt="2019-04-27T11:51:10.943" v="11" actId="14100"/>
            <ac:picMkLst>
              <pc:docMk/>
              <pc:sldMasterMk cId="1957767838" sldId="2147483660"/>
              <pc:sldLayoutMk cId="228366621" sldId="2147483661"/>
              <ac:picMk id="11" creationId="{D6E75472-214B-4C85-8BDC-69933CB22B4D}"/>
            </ac:picMkLst>
          </pc:picChg>
        </pc:sldLayoutChg>
        <pc:sldLayoutChg chg="modSp">
          <pc:chgData name="Harris Perakis" userId="64c60aa4-ef41-4a7c-bacc-5bb1b4146ad4" providerId="ADAL" clId="{AE659E16-DD8D-4C86-A088-AACD42B3FE57}" dt="2019-04-27T11:51:41.673" v="13" actId="14100"/>
          <pc:sldLayoutMkLst>
            <pc:docMk/>
            <pc:sldMasterMk cId="1957767838" sldId="2147483660"/>
            <pc:sldLayoutMk cId="3273987476" sldId="2147483662"/>
          </pc:sldLayoutMkLst>
          <pc:spChg chg="mod">
            <ac:chgData name="Harris Perakis" userId="64c60aa4-ef41-4a7c-bacc-5bb1b4146ad4" providerId="ADAL" clId="{AE659E16-DD8D-4C86-A088-AACD42B3FE57}" dt="2019-04-27T11:51:41.673" v="13" actId="14100"/>
            <ac:spMkLst>
              <pc:docMk/>
              <pc:sldMasterMk cId="1957767838" sldId="2147483660"/>
              <pc:sldLayoutMk cId="3273987476" sldId="2147483662"/>
              <ac:spMk id="10" creationId="{1C2354B3-F407-4546-8F1D-78AA6E766D7E}"/>
            </ac:spMkLst>
          </pc:spChg>
        </pc:sldLayoutChg>
      </pc:sldMasterChg>
    </pc:docChg>
  </pc:docChgLst>
  <pc:docChgLst>
    <pc:chgData name="Harris Perakis" userId="64c60aa4-ef41-4a7c-bacc-5bb1b4146ad4" providerId="ADAL" clId="{15692E68-93BA-4388-8352-9FE197294A1C}"/>
    <pc:docChg chg="modMainMaster">
      <pc:chgData name="Harris Perakis" userId="64c60aa4-ef41-4a7c-bacc-5bb1b4146ad4" providerId="ADAL" clId="{15692E68-93BA-4388-8352-9FE197294A1C}" dt="2019-05-02T13:46:18.578" v="21"/>
      <pc:docMkLst>
        <pc:docMk/>
      </pc:docMkLst>
      <pc:sldMasterChg chg="setBg modSldLayout">
        <pc:chgData name="Harris Perakis" userId="64c60aa4-ef41-4a7c-bacc-5bb1b4146ad4" providerId="ADAL" clId="{15692E68-93BA-4388-8352-9FE197294A1C}" dt="2019-05-02T13:46:18.578" v="21"/>
        <pc:sldMasterMkLst>
          <pc:docMk/>
          <pc:sldMasterMk cId="1957767838" sldId="2147483660"/>
        </pc:sldMasterMkLst>
        <pc:sldLayoutChg chg="modSp 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228366621" sldId="2147483661"/>
          </pc:sldLayoutMkLst>
          <pc:picChg chg="mod">
            <ac:chgData name="Harris Perakis" userId="64c60aa4-ef41-4a7c-bacc-5bb1b4146ad4" providerId="ADAL" clId="{15692E68-93BA-4388-8352-9FE197294A1C}" dt="2019-05-02T13:43:48.569" v="12" actId="14100"/>
            <ac:picMkLst>
              <pc:docMk/>
              <pc:sldMasterMk cId="1957767838" sldId="2147483660"/>
              <pc:sldLayoutMk cId="228366621" sldId="2147483661"/>
              <ac:picMk id="8" creationId="{DC22EBCB-9102-4369-A121-11828BC0470C}"/>
            </ac:picMkLst>
          </pc:picChg>
          <pc:picChg chg="mod">
            <ac:chgData name="Harris Perakis" userId="64c60aa4-ef41-4a7c-bacc-5bb1b4146ad4" providerId="ADAL" clId="{15692E68-93BA-4388-8352-9FE197294A1C}" dt="2019-05-02T13:43:43.561" v="10" actId="14100"/>
            <ac:picMkLst>
              <pc:docMk/>
              <pc:sldMasterMk cId="1957767838" sldId="2147483660"/>
              <pc:sldLayoutMk cId="228366621" sldId="2147483661"/>
              <ac:picMk id="9" creationId="{BD3090B0-03D5-4683-B468-69B978B182D9}"/>
            </ac:picMkLst>
          </pc:picChg>
          <pc:picChg chg="mod">
            <ac:chgData name="Harris Perakis" userId="64c60aa4-ef41-4a7c-bacc-5bb1b4146ad4" providerId="ADAL" clId="{15692E68-93BA-4388-8352-9FE197294A1C}" dt="2019-05-02T13:43:46.105" v="11" actId="14100"/>
            <ac:picMkLst>
              <pc:docMk/>
              <pc:sldMasterMk cId="1957767838" sldId="2147483660"/>
              <pc:sldLayoutMk cId="228366621" sldId="2147483661"/>
              <ac:picMk id="10" creationId="{80E9BB4F-EB0A-4715-8F35-ED9604DD2DDF}"/>
            </ac:picMkLst>
          </pc:picChg>
          <pc:picChg chg="mod">
            <ac:chgData name="Harris Perakis" userId="64c60aa4-ef41-4a7c-bacc-5bb1b4146ad4" providerId="ADAL" clId="{15692E68-93BA-4388-8352-9FE197294A1C}" dt="2019-05-02T13:42:45.402" v="2" actId="14100"/>
            <ac:picMkLst>
              <pc:docMk/>
              <pc:sldMasterMk cId="1957767838" sldId="2147483660"/>
              <pc:sldLayoutMk cId="228366621" sldId="2147483661"/>
              <ac:picMk id="11" creationId="{D6E75472-214B-4C85-8BDC-69933CB22B4D}"/>
            </ac:picMkLst>
          </pc:picChg>
          <pc:picChg chg="mod">
            <ac:chgData name="Harris Perakis" userId="64c60aa4-ef41-4a7c-bacc-5bb1b4146ad4" providerId="ADAL" clId="{15692E68-93BA-4388-8352-9FE197294A1C}" dt="2019-05-02T13:43:20.298" v="6" actId="14100"/>
            <ac:picMkLst>
              <pc:docMk/>
              <pc:sldMasterMk cId="1957767838" sldId="2147483660"/>
              <pc:sldLayoutMk cId="228366621" sldId="2147483661"/>
              <ac:picMk id="12" creationId="{63B2A917-2497-49E7-85DC-FC8780D06589}"/>
            </ac:picMkLst>
          </pc:picChg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3273987476" sldId="2147483662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2781899653" sldId="2147483663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595448739" sldId="2147483664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2169370597" sldId="2147483665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2308638534" sldId="2147483666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1390702766" sldId="2147483667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1968365479" sldId="2147483668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3297483043" sldId="2147483669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3196860901" sldId="2147483670"/>
          </pc:sldLayoutMkLst>
        </pc:sldLayoutChg>
        <pc:sldLayoutChg chg="setBg">
          <pc:chgData name="Harris Perakis" userId="64c60aa4-ef41-4a7c-bacc-5bb1b4146ad4" providerId="ADAL" clId="{15692E68-93BA-4388-8352-9FE197294A1C}" dt="2019-05-02T13:46:18.578" v="21"/>
          <pc:sldLayoutMkLst>
            <pc:docMk/>
            <pc:sldMasterMk cId="1957767838" sldId="2147483660"/>
            <pc:sldLayoutMk cId="346555788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02-May-19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C5D20-5555-4651-950F-BB283C229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333" r="8334"/>
          <a:stretch/>
        </p:blipFill>
        <p:spPr>
          <a:xfrm>
            <a:off x="0" y="0"/>
            <a:ext cx="9144000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2EBCB-9102-4369-A121-11828BC04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338" y="6094755"/>
            <a:ext cx="575025" cy="562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090B0-03D5-4683-B468-69B978B18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99" y="6102350"/>
            <a:ext cx="1097155" cy="554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9BB4F-EB0A-4715-8F35-ED9604DD2D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5FE"/>
              </a:clrFrom>
              <a:clrTo>
                <a:srgbClr val="FFF5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224" y="6099622"/>
            <a:ext cx="520280" cy="557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75472-214B-4C85-8BDC-69933CB22B4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31" y="5972003"/>
            <a:ext cx="704324" cy="685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B2A917-2497-49E7-85DC-FC8780D06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06" y="6051550"/>
            <a:ext cx="575024" cy="5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86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555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F8249B-DFD1-43BF-B9BB-F60F88CEA2C6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F6F927-F109-46D9-87A2-A0ACC3BE9B28}" type="datetimeFigureOut">
              <a:rPr lang="el-GR" sz="1200" smtClean="0"/>
              <a:pPr/>
              <a:t>2/5/2019</a:t>
            </a:fld>
            <a:endParaRPr lang="el-GR" sz="12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39E291-CCF8-4DE9-AEC1-70BD60FC5D0E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60363E-5270-465C-BE48-A25258BA0408}" type="slidenum">
              <a:rPr lang="el-GR" sz="1200" smtClean="0"/>
              <a:pPr/>
              <a:t>‹#›</a:t>
            </a:fld>
            <a:endParaRPr lang="el-GR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6B1C6-74B3-48F1-A846-8C3005C3D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6363912"/>
            <a:ext cx="9144793" cy="49408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1C2354B3-F407-4546-8F1D-78AA6E766D7E}"/>
              </a:ext>
            </a:extLst>
          </p:cNvPr>
          <p:cNvSpPr txBox="1"/>
          <p:nvPr userDrawn="1"/>
        </p:nvSpPr>
        <p:spPr>
          <a:xfrm>
            <a:off x="6540487" y="6413792"/>
            <a:ext cx="2532286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200" b="0" dirty="0">
                <a:solidFill>
                  <a:srgbClr val="FFFFFF"/>
                </a:solidFill>
                <a:latin typeface="+mn-lt"/>
                <a:cs typeface="Calibri"/>
              </a:rPr>
              <a:t>15 </a:t>
            </a:r>
            <a:r>
              <a:rPr lang="en-US" sz="1200" b="0" spc="-5" dirty="0">
                <a:solidFill>
                  <a:srgbClr val="FFFFFF"/>
                </a:solidFill>
                <a:latin typeface="+mn-lt"/>
                <a:cs typeface="Calibri"/>
              </a:rPr>
              <a:t>- 17</a:t>
            </a:r>
            <a:r>
              <a:rPr lang="en-US" sz="1200" b="0" spc="-25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1200" b="0" spc="-20" dirty="0">
                <a:solidFill>
                  <a:srgbClr val="FFFFFF"/>
                </a:solidFill>
                <a:latin typeface="+mn-lt"/>
                <a:cs typeface="Calibri"/>
              </a:rPr>
              <a:t>May</a:t>
            </a:r>
            <a:r>
              <a:rPr lang="en-US" sz="1200" b="0" spc="5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+mn-lt"/>
                <a:cs typeface="Calibri"/>
              </a:rPr>
              <a:t>2019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FFFFFF"/>
                </a:solidFill>
                <a:latin typeface="Calibri"/>
                <a:cs typeface="Calibri"/>
              </a:rPr>
              <a:t>Eugenides </a:t>
            </a:r>
            <a:r>
              <a:rPr sz="1200" b="0" spc="-11" dirty="0">
                <a:solidFill>
                  <a:srgbClr val="FFFFFF"/>
                </a:solidFill>
                <a:latin typeface="Calibri"/>
                <a:cs typeface="Calibri"/>
              </a:rPr>
              <a:t>Foundation, </a:t>
            </a:r>
            <a:r>
              <a:rPr sz="1200" b="0" spc="-15" dirty="0">
                <a:solidFill>
                  <a:srgbClr val="FFFFFF"/>
                </a:solidFill>
                <a:latin typeface="Calibri"/>
                <a:cs typeface="Calibri"/>
              </a:rPr>
              <a:t>Athens </a:t>
            </a:r>
            <a:r>
              <a:rPr sz="1200" b="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b="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0" spc="-11" dirty="0">
                <a:solidFill>
                  <a:srgbClr val="FFFFFF"/>
                </a:solidFill>
                <a:latin typeface="Calibri"/>
                <a:cs typeface="Calibri"/>
              </a:rPr>
              <a:t>Greece</a:t>
            </a:r>
            <a:endParaRPr sz="1200" b="0" dirty="0">
              <a:latin typeface="Calibri"/>
              <a:cs typeface="Calibri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BECD275-E1F2-4DED-8CF8-AE65974A7B79}"/>
              </a:ext>
            </a:extLst>
          </p:cNvPr>
          <p:cNvSpPr txBox="1"/>
          <p:nvPr userDrawn="1"/>
        </p:nvSpPr>
        <p:spPr>
          <a:xfrm>
            <a:off x="1014994" y="6512211"/>
            <a:ext cx="518259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00AFEF"/>
                </a:solidFill>
                <a:latin typeface="Arial Black"/>
                <a:cs typeface="Arial Black"/>
              </a:rPr>
              <a:t>4</a:t>
            </a:r>
            <a:r>
              <a:rPr lang="en-US" sz="1200" spc="-15" baseline="30000" dirty="0">
                <a:solidFill>
                  <a:srgbClr val="00AFEF"/>
                </a:solidFill>
                <a:latin typeface="Arial Black"/>
                <a:cs typeface="Arial Black"/>
              </a:rPr>
              <a:t>th</a:t>
            </a:r>
            <a:r>
              <a:rPr lang="en-US" sz="1200" spc="-1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200" spc="-15" dirty="0">
                <a:solidFill>
                  <a:srgbClr val="00AFEF"/>
                </a:solidFill>
                <a:latin typeface="Arial Black"/>
                <a:cs typeface="Arial Black"/>
              </a:rPr>
              <a:t>Joint </a:t>
            </a:r>
            <a:r>
              <a:rPr sz="1200" dirty="0">
                <a:solidFill>
                  <a:srgbClr val="00AFEF"/>
                </a:solidFill>
                <a:latin typeface="Arial Black"/>
                <a:cs typeface="Arial Black"/>
              </a:rPr>
              <a:t>International </a:t>
            </a:r>
            <a:r>
              <a:rPr sz="1200" spc="-5" dirty="0">
                <a:solidFill>
                  <a:srgbClr val="00AFEF"/>
                </a:solidFill>
                <a:latin typeface="Arial Black"/>
                <a:cs typeface="Arial Black"/>
              </a:rPr>
              <a:t>Symposium</a:t>
            </a:r>
            <a:r>
              <a:rPr lang="en-US" sz="1200" spc="-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AFEF"/>
                </a:solidFill>
                <a:latin typeface="Arial Black"/>
                <a:cs typeface="Arial Black"/>
              </a:rPr>
              <a:t>on Deformation</a:t>
            </a:r>
            <a:r>
              <a:rPr sz="1200" spc="15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00AFEF"/>
                </a:solidFill>
                <a:latin typeface="Arial Black"/>
                <a:cs typeface="Arial Black"/>
              </a:rPr>
              <a:t>Monitoring</a:t>
            </a:r>
            <a:endParaRPr sz="1200" b="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B8D06-79B6-48A3-9F9A-41BF79721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" y="6371240"/>
            <a:ext cx="812007" cy="4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8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544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37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63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70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36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F927-F109-46D9-87A2-A0ACC3BE9B28}" type="datetimeFigureOut">
              <a:rPr lang="el-GR" smtClean="0"/>
              <a:t>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63E-5270-465C-BE48-A25258BA0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48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EEEE"/>
            </a:gs>
            <a:gs pos="100000">
              <a:srgbClr val="F2F2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02-May-19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-869949" y="2593976"/>
            <a:ext cx="10922000" cy="11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061615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 here the title of the submission</a:t>
            </a:r>
            <a:endParaRPr lang="en-US" sz="1503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2061615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/>
              <a:t>First Name Last Name</a:t>
            </a:r>
            <a:r>
              <a:rPr lang="en-US" baseline="30000" dirty="0"/>
              <a:t>1</a:t>
            </a:r>
            <a:r>
              <a:rPr lang="en-US" dirty="0"/>
              <a:t>, First Name Last Name</a:t>
            </a:r>
            <a:r>
              <a:rPr lang="en-US" baseline="30000" dirty="0"/>
              <a:t>2</a:t>
            </a:r>
            <a:r>
              <a:rPr lang="en-US" dirty="0"/>
              <a:t>, First Name Last Name</a:t>
            </a:r>
            <a:r>
              <a:rPr lang="en-US" baseline="30000" dirty="0"/>
              <a:t>3</a:t>
            </a:r>
          </a:p>
          <a:p>
            <a:pPr algn="ctr">
              <a:lnSpc>
                <a:spcPts val="1300"/>
              </a:lnSpc>
            </a:pPr>
            <a:r>
              <a:rPr lang="en-US" sz="1400" baseline="30000" dirty="0"/>
              <a:t>1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affiliation,</a:t>
            </a:r>
            <a:r>
              <a:rPr lang="en-US" sz="1400" baseline="30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affiliation,</a:t>
            </a:r>
            <a:r>
              <a:rPr lang="en-US" sz="1400" baseline="30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aseline="30000" dirty="0"/>
              <a:t>3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 </a:t>
            </a:r>
            <a:endParaRPr lang="el-G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DD0B-06FE-4208-9730-E5E82847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7B03-4EC2-4D1F-AD64-0BB7FCED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6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32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 PARA</dc:creator>
  <cp:lastModifiedBy>HPerakis</cp:lastModifiedBy>
  <cp:revision>12</cp:revision>
  <dcterms:created xsi:type="dcterms:W3CDTF">2019-04-20T10:43:04Z</dcterms:created>
  <dcterms:modified xsi:type="dcterms:W3CDTF">2019-05-02T13:48:04Z</dcterms:modified>
</cp:coreProperties>
</file>