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14224000" cy="20104100"/>
  <p:defaultTextStyle>
    <a:defPPr>
      <a:defRPr lang="el-GR"/>
    </a:defPPr>
    <a:lvl1pPr marL="0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1pPr>
    <a:lvl2pPr marL="973187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2pPr>
    <a:lvl3pPr marL="1946375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3pPr>
    <a:lvl4pPr marL="2919562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4pPr>
    <a:lvl5pPr marL="3892749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5pPr>
    <a:lvl6pPr marL="4865937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6pPr>
    <a:lvl7pPr marL="5839124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7pPr>
    <a:lvl8pPr marL="6812313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8pPr>
    <a:lvl9pPr marL="7785501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4E4E4"/>
    <a:srgbClr val="EEEEEE"/>
    <a:srgbClr val="F9F9F9"/>
    <a:srgbClr val="E2E2E2"/>
    <a:srgbClr val="D5D5D5"/>
    <a:srgbClr val="979797"/>
    <a:srgbClr val="F2F2F2"/>
    <a:srgbClr val="DCDCD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716" y="24"/>
      </p:cViewPr>
      <p:guideLst>
        <p:guide orient="horz" pos="6132"/>
        <p:guide pos="459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 Perakis" userId="64c60aa4-ef41-4a7c-bacc-5bb1b4146ad4" providerId="ADAL" clId="{44A9C441-EA67-4678-BCDD-30C2A1B30DD5}"/>
    <pc:docChg chg="modSld modMainMaster">
      <pc:chgData name="Harris Perakis" userId="64c60aa4-ef41-4a7c-bacc-5bb1b4146ad4" providerId="ADAL" clId="{44A9C441-EA67-4678-BCDD-30C2A1B30DD5}" dt="2019-05-02T14:15:16.174" v="31" actId="948"/>
      <pc:docMkLst>
        <pc:docMk/>
      </pc:docMkLst>
      <pc:sldChg chg="modSp">
        <pc:chgData name="Harris Perakis" userId="64c60aa4-ef41-4a7c-bacc-5bb1b4146ad4" providerId="ADAL" clId="{44A9C441-EA67-4678-BCDD-30C2A1B30DD5}" dt="2019-05-02T14:15:16.174" v="31" actId="948"/>
        <pc:sldMkLst>
          <pc:docMk/>
          <pc:sldMk cId="0" sldId="256"/>
        </pc:sldMkLst>
        <pc:spChg chg="mod">
          <ac:chgData name="Harris Perakis" userId="64c60aa4-ef41-4a7c-bacc-5bb1b4146ad4" providerId="ADAL" clId="{44A9C441-EA67-4678-BCDD-30C2A1B30DD5}" dt="2019-05-02T14:15:16.174" v="31" actId="948"/>
          <ac:spMkLst>
            <pc:docMk/>
            <pc:sldMk cId="0" sldId="256"/>
            <ac:spMk id="6" creationId="{00000000-0000-0000-0000-000000000000}"/>
          </ac:spMkLst>
        </pc:spChg>
      </pc:sldChg>
      <pc:sldMasterChg chg="modSp modSldLayout">
        <pc:chgData name="Harris Perakis" userId="64c60aa4-ef41-4a7c-bacc-5bb1b4146ad4" providerId="ADAL" clId="{44A9C441-EA67-4678-BCDD-30C2A1B30DD5}" dt="2019-05-02T14:14:31.100" v="30" actId="1076"/>
        <pc:sldMasterMkLst>
          <pc:docMk/>
          <pc:sldMasterMk cId="0" sldId="2147483648"/>
        </pc:sldMasterMkLst>
        <pc:spChg chg="mod">
          <ac:chgData name="Harris Perakis" userId="64c60aa4-ef41-4a7c-bacc-5bb1b4146ad4" providerId="ADAL" clId="{44A9C441-EA67-4678-BCDD-30C2A1B30DD5}" dt="2019-05-02T14:10:24.885" v="8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Harris Perakis" userId="64c60aa4-ef41-4a7c-bacc-5bb1b4146ad4" providerId="ADAL" clId="{44A9C441-EA67-4678-BCDD-30C2A1B30DD5}" dt="2019-05-02T14:14:31.100" v="30" actId="1076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Harris Perakis" userId="64c60aa4-ef41-4a7c-bacc-5bb1b4146ad4" providerId="ADAL" clId="{44A9C441-EA67-4678-BCDD-30C2A1B30DD5}" dt="2019-05-02T14:10:24.885" v="8"/>
          <ac:spMkLst>
            <pc:docMk/>
            <pc:sldMasterMk cId="0" sldId="2147483648"/>
            <ac:spMk id="19" creationId="{00000000-0000-0000-0000-000000000000}"/>
          </ac:spMkLst>
        </pc:spChg>
        <pc:picChg chg="mod">
          <ac:chgData name="Harris Perakis" userId="64c60aa4-ef41-4a7c-bacc-5bb1b4146ad4" providerId="ADAL" clId="{44A9C441-EA67-4678-BCDD-30C2A1B30DD5}" dt="2019-05-02T14:10:24.885" v="8"/>
          <ac:picMkLst>
            <pc:docMk/>
            <pc:sldMasterMk cId="0" sldId="2147483648"/>
            <ac:picMk id="7" creationId="{00000000-0000-0000-0000-000000000000}"/>
          </ac:picMkLst>
        </pc:pic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0" sldId="2147483661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</pc:sldLayout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0" sldId="2147483662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</pc:sldLayout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0" sldId="2147483663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0" sldId="2147483664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</pc:sldLayout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0" sldId="2147483665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</pc:sldLayoutChg>
        <pc:sldLayoutChg chg="modSp">
          <pc:chgData name="Harris Perakis" userId="64c60aa4-ef41-4a7c-bacc-5bb1b4146ad4" providerId="ADAL" clId="{44A9C441-EA67-4678-BCDD-30C2A1B30DD5}" dt="2019-05-02T14:10:24.885" v="8"/>
          <pc:sldLayoutMkLst>
            <pc:docMk/>
            <pc:sldMasterMk cId="0" sldId="2147483648"/>
            <pc:sldLayoutMk cId="762407464" sldId="2147483666"/>
          </pc:sldLayoutMkLst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762407464" sldId="2147483666"/>
              <ac:spMk id="2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762407464" sldId="2147483666"/>
              <ac:spMk id="3" creationId="{00000000-0000-0000-0000-000000000000}"/>
            </ac:spMkLst>
          </pc:spChg>
          <pc:spChg chg="mod">
            <ac:chgData name="Harris Perakis" userId="64c60aa4-ef41-4a7c-bacc-5bb1b4146ad4" providerId="ADAL" clId="{44A9C441-EA67-4678-BCDD-30C2A1B30DD5}" dt="2019-05-02T14:10:24.885" v="8"/>
            <ac:spMkLst>
              <pc:docMk/>
              <pc:sldMasterMk cId="0" sldId="2147483648"/>
              <pc:sldLayoutMk cId="762407464" sldId="2147483666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4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1654" y="13269170"/>
            <a:ext cx="2574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3309" y="23970111"/>
            <a:ext cx="21202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4436" y="9844866"/>
            <a:ext cx="27259856" cy="2825048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4436" y="9844869"/>
            <a:ext cx="13175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8695" y="9844869"/>
            <a:ext cx="13175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0298168" y="39807505"/>
            <a:ext cx="9692393" cy="21401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514435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02-May-19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21807884" y="39807505"/>
            <a:ext cx="6966407" cy="21401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F072-ED90-4BF8-830D-0DB53658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44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0F0"/>
            </a:gs>
            <a:gs pos="100000">
              <a:srgbClr val="E4E4E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k object 19"/>
          <p:cNvSpPr/>
          <p:nvPr/>
        </p:nvSpPr>
        <p:spPr>
          <a:xfrm>
            <a:off x="16222" y="40708734"/>
            <a:ext cx="30259507" cy="2094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4436" y="1712152"/>
            <a:ext cx="272598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27999" r="33081" b="42456"/>
          <a:stretch/>
        </p:blipFill>
        <p:spPr>
          <a:xfrm>
            <a:off x="162189" y="40708190"/>
            <a:ext cx="3460024" cy="2045181"/>
          </a:xfrm>
          <a:prstGeom prst="rect">
            <a:avLst/>
          </a:prstGeom>
        </p:spPr>
      </p:pic>
      <p:sp>
        <p:nvSpPr>
          <p:cNvPr id="13" name="object 3"/>
          <p:cNvSpPr txBox="1"/>
          <p:nvPr userDrawn="1"/>
        </p:nvSpPr>
        <p:spPr>
          <a:xfrm>
            <a:off x="5771764" y="40947241"/>
            <a:ext cx="18745200" cy="1617474"/>
          </a:xfrm>
          <a:prstGeom prst="rect">
            <a:avLst/>
          </a:prstGeom>
        </p:spPr>
        <p:txBody>
          <a:bodyPr vert="horz" wrap="square" lIns="0" tIns="27031" rIns="0" bIns="0" rtlCol="0">
            <a:spAutoFit/>
          </a:bodyPr>
          <a:lstStyle/>
          <a:p>
            <a:pPr marL="27032" marR="0" lvl="0" indent="0" algn="ctr" defTabSz="1946300" rtl="0" eaLnBrk="1" fontAlgn="auto" latinLnBrk="0" hangingPunct="1">
              <a:lnSpc>
                <a:spcPts val="6119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spc="-32" dirty="0">
                <a:solidFill>
                  <a:srgbClr val="00AFEF"/>
                </a:solidFill>
                <a:latin typeface="Arial Black"/>
                <a:ea typeface="+mn-ea"/>
                <a:cs typeface="+mn-cs"/>
              </a:rPr>
              <a:t>4</a:t>
            </a:r>
            <a:r>
              <a:rPr lang="en-US" sz="4400" b="0" kern="1200" spc="-32" baseline="30000" dirty="0">
                <a:solidFill>
                  <a:srgbClr val="00AFEF"/>
                </a:solidFill>
                <a:latin typeface="Arial Black"/>
                <a:ea typeface="+mn-ea"/>
                <a:cs typeface="+mn-cs"/>
              </a:rPr>
              <a:t>th</a:t>
            </a:r>
            <a:r>
              <a:rPr lang="en-US" sz="4400" b="0" kern="1200" spc="-32" dirty="0">
                <a:solidFill>
                  <a:srgbClr val="00AFEF"/>
                </a:solidFill>
                <a:latin typeface="Arial Black"/>
                <a:ea typeface="+mn-ea"/>
                <a:cs typeface="+mn-cs"/>
              </a:rPr>
              <a:t> </a:t>
            </a:r>
            <a:r>
              <a:rPr sz="4400" b="0" spc="-32" dirty="0">
                <a:solidFill>
                  <a:srgbClr val="00AFEF"/>
                </a:solidFill>
                <a:latin typeface="Arial Black"/>
                <a:cs typeface="Arial Black"/>
              </a:rPr>
              <a:t>Joint </a:t>
            </a:r>
            <a:r>
              <a:rPr sz="4400" b="0" dirty="0">
                <a:solidFill>
                  <a:srgbClr val="00AFEF"/>
                </a:solidFill>
                <a:latin typeface="Arial Black"/>
                <a:cs typeface="Arial Black"/>
              </a:rPr>
              <a:t>International </a:t>
            </a:r>
            <a:r>
              <a:rPr sz="4400" b="0" spc="-11" dirty="0">
                <a:solidFill>
                  <a:srgbClr val="00AFEF"/>
                </a:solidFill>
                <a:latin typeface="Arial Black"/>
                <a:cs typeface="Arial Black"/>
              </a:rPr>
              <a:t>Symposium </a:t>
            </a:r>
            <a:r>
              <a:rPr sz="4400" b="0" dirty="0">
                <a:solidFill>
                  <a:srgbClr val="00AFEF"/>
                </a:solidFill>
                <a:latin typeface="Arial Black"/>
                <a:cs typeface="Arial Black"/>
              </a:rPr>
              <a:t>on Deformation</a:t>
            </a:r>
            <a:r>
              <a:rPr sz="4400" b="0" spc="32" dirty="0">
                <a:solidFill>
                  <a:srgbClr val="00AFEF"/>
                </a:solidFill>
                <a:latin typeface="Arial Black"/>
                <a:cs typeface="Arial Black"/>
              </a:rPr>
              <a:t> </a:t>
            </a:r>
            <a:r>
              <a:rPr sz="4400" b="0" spc="-11" dirty="0">
                <a:solidFill>
                  <a:srgbClr val="00AFEF"/>
                </a:solidFill>
                <a:latin typeface="Arial Black"/>
                <a:cs typeface="Arial Black"/>
              </a:rPr>
              <a:t>Monitorin</a:t>
            </a:r>
            <a:r>
              <a:rPr lang="en-US" sz="4400" b="0" spc="-11" dirty="0">
                <a:solidFill>
                  <a:srgbClr val="00AFEF"/>
                </a:solidFill>
                <a:latin typeface="Arial Black"/>
                <a:cs typeface="Arial Black"/>
              </a:rPr>
              <a:t>g</a:t>
            </a:r>
            <a:br>
              <a:rPr lang="en-US" sz="4400" b="0" spc="-11" dirty="0">
                <a:solidFill>
                  <a:srgbClr val="00AFEF"/>
                </a:solidFill>
                <a:latin typeface="Arial Black"/>
                <a:cs typeface="Arial Black"/>
              </a:rPr>
            </a:br>
            <a:r>
              <a:rPr lang="en-US" sz="5108" b="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lang="en-US" sz="5108" b="0" spc="-11" dirty="0">
                <a:solidFill>
                  <a:srgbClr val="FFFFFF"/>
                </a:solidFill>
                <a:latin typeface="Calibri"/>
                <a:cs typeface="Calibri"/>
              </a:rPr>
              <a:t>-17</a:t>
            </a:r>
            <a:r>
              <a:rPr lang="en-US" sz="5108" b="0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5108" b="0" spc="-43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lang="en-US" sz="5108" b="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5108" b="0" dirty="0">
                <a:solidFill>
                  <a:srgbClr val="FFFFFF"/>
                </a:solidFill>
                <a:latin typeface="Calibri"/>
                <a:cs typeface="Calibri"/>
              </a:rPr>
              <a:t>2019 ● </a:t>
            </a:r>
            <a:r>
              <a:rPr lang="en-US" sz="5108" b="0" spc="-11" dirty="0">
                <a:solidFill>
                  <a:srgbClr val="FFFFFF"/>
                </a:solidFill>
                <a:latin typeface="Calibri"/>
                <a:cs typeface="Calibri"/>
              </a:rPr>
              <a:t>Eugenides </a:t>
            </a:r>
            <a:r>
              <a:rPr lang="en-US" sz="5108" b="0" spc="-21" dirty="0">
                <a:solidFill>
                  <a:srgbClr val="FFFFFF"/>
                </a:solidFill>
                <a:latin typeface="Calibri"/>
                <a:cs typeface="Calibri"/>
              </a:rPr>
              <a:t>Foundation, </a:t>
            </a:r>
            <a:r>
              <a:rPr lang="en-US" sz="5108" b="0" spc="-32" dirty="0">
                <a:solidFill>
                  <a:srgbClr val="FFFFFF"/>
                </a:solidFill>
                <a:latin typeface="Calibri"/>
                <a:cs typeface="Calibri"/>
              </a:rPr>
              <a:t>Athens </a:t>
            </a:r>
            <a:r>
              <a:rPr lang="en-US" sz="5108" b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en-US" sz="5108" b="0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5108" b="0" spc="-21" dirty="0">
                <a:solidFill>
                  <a:srgbClr val="FFFFFF"/>
                </a:solidFill>
                <a:latin typeface="Calibri"/>
                <a:cs typeface="Calibri"/>
              </a:rPr>
              <a:t>Greece</a:t>
            </a:r>
            <a:endParaRPr lang="en-US" sz="5108" b="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514087" y="1271575"/>
            <a:ext cx="23247038" cy="24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8369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here the title of the submission</a:t>
            </a:r>
            <a:endParaRPr lang="en-US" sz="6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388369" fontAlgn="base">
              <a:spcBef>
                <a:spcPct val="0"/>
              </a:spcBef>
              <a:spcAft>
                <a:spcPts val="600"/>
              </a:spcAft>
            </a:pPr>
            <a:r>
              <a:rPr lang="en-US" sz="5400" u="sng" dirty="0"/>
              <a:t>First Name Last Name</a:t>
            </a:r>
            <a:r>
              <a:rPr lang="en-US" sz="5400" baseline="30000" dirty="0"/>
              <a:t>1</a:t>
            </a:r>
            <a:r>
              <a:rPr lang="en-US" sz="5400" dirty="0"/>
              <a:t>, First Name Last Name</a:t>
            </a:r>
            <a:r>
              <a:rPr lang="en-US" sz="5400" baseline="30000" dirty="0"/>
              <a:t>2</a:t>
            </a:r>
            <a:r>
              <a:rPr lang="en-US" sz="5400" dirty="0"/>
              <a:t>, First Name Last Name</a:t>
            </a:r>
            <a:r>
              <a:rPr lang="en-US" sz="5400" baseline="30000" dirty="0"/>
              <a:t>3</a:t>
            </a:r>
          </a:p>
          <a:p>
            <a:pPr algn="ctr">
              <a:lnSpc>
                <a:spcPts val="2767"/>
              </a:lnSpc>
            </a:pPr>
            <a:r>
              <a:rPr lang="en-US" sz="3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3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affiliation,</a:t>
            </a:r>
            <a:r>
              <a:rPr lang="en-US" sz="3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author affiliation </a:t>
            </a:r>
            <a:endParaRPr lang="el-GR" sz="298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posterA0outline.pptx</dc:title>
  <dc:creator>HARRIS</dc:creator>
  <cp:lastModifiedBy>HPerakis</cp:lastModifiedBy>
  <cp:revision>9</cp:revision>
  <dcterms:created xsi:type="dcterms:W3CDTF">2019-04-20T09:41:45Z</dcterms:created>
  <dcterms:modified xsi:type="dcterms:W3CDTF">2019-05-02T14:15:23Z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2019-04-20T00:00:00Z</vt:filetime>
  </property>
</Properties>
</file>